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7992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290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3069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8726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4007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622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2920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68144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2636913"/>
            <a:ext cx="6696745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ОБІЦЯНИЙ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ЗАХИСТ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2" y="980729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очі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зводжу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гори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звідки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прийде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допомога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97966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допомога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Могутнього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Піднесеного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вчинив небо й землю!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6147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25958" cy="30243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дасть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захитатись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нозі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не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здрімає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Сторож: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5627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25958" cy="30243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оце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дрімає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не спить Сторож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016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25958" cy="3456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Дух — то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Сторож,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Господь твоя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тінь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правиці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412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25958" cy="2952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удень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сонце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вдарить тебе,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місяць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вночі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6294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25958" cy="37444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Господь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Спаситель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стерегтиме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тебе,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баптисте-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усякого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зла,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стерегтиме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душу твою,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6431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121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25958" cy="35283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стерегтиме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вихід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вхід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-баптисте,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відтепер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аж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5246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154</Words>
  <Application>Microsoft Office PowerPoint</Application>
  <PresentationFormat>Экран (4:3)</PresentationFormat>
  <Paragraphs>43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121</vt:lpstr>
      <vt:lpstr>ПСАЛОМ 121:1</vt:lpstr>
      <vt:lpstr>ПСАЛОМ 121:2</vt:lpstr>
      <vt:lpstr>ПСАЛОМ 121:3</vt:lpstr>
      <vt:lpstr>ПСАЛОМ 121:4</vt:lpstr>
      <vt:lpstr>ПСАЛОМ 121:5</vt:lpstr>
      <vt:lpstr>ПСАЛОМ 121:6</vt:lpstr>
      <vt:lpstr>ПСАЛОМ 121:7</vt:lpstr>
      <vt:lpstr>ПСАЛОМ 121:8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17</cp:revision>
  <dcterms:modified xsi:type="dcterms:W3CDTF">2019-11-06T12:53:20Z</dcterms:modified>
</cp:coreProperties>
</file>